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9"/>
  </p:notesMasterIdLst>
  <p:sldIdLst>
    <p:sldId id="26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4C62-9C47-7641-8B84-8339F9FEC4AD}" type="datetimeFigureOut">
              <a:rPr lang="en-US" smtClean="0"/>
              <a:pPr/>
              <a:t>8/26/12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6C796-8C19-2B46-834B-9E83353BC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6735-FB99-194F-8AA0-1F566E95FDB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C099-9ACC-9F41-8890-C6C65F966529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8/26/12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Epidemioogical Model for Clostridium Difficile Transmission in Healthcare Settings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8C96-81E6-D643-9017-EAF07C88A98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DB6A7-4691-3C4A-A823-D1BFBC0639B6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8/26/12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Epidemioogical Model for Clostridium Difficile Transmission in Healthcare Settings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88C96-81E6-D643-9017-EAF07C88A98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310991"/>
            <a:ext cx="8229600" cy="751563"/>
          </a:xfrm>
        </p:spPr>
        <p:txBody>
          <a:bodyPr anchor="ctr">
            <a:noAutofit/>
          </a:bodyPr>
          <a:lstStyle/>
          <a:p>
            <a:r>
              <a:rPr lang="en-US" sz="2400" dirty="0" smtClean="0"/>
              <a:t>Chapters 2 &amp; 3 MATLAB Skills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dirty="0" smtClean="0"/>
              <a:t>This tutorial revisits Examples 3.1 to 3.4 to show how MATLAB can be used to solve the same problems</a:t>
            </a:r>
            <a:endParaRPr lang="en-US" dirty="0" smtClean="0"/>
          </a:p>
          <a:p>
            <a:pPr marL="571500" indent="-571500">
              <a:buFont typeface="+mj-lt"/>
              <a:buAutoNum type="arabicPeriod"/>
            </a:pPr>
            <a:r>
              <a:rPr lang="en-US" dirty="0" smtClean="0"/>
              <a:t>Scatter </a:t>
            </a:r>
            <a:r>
              <a:rPr lang="en-US" dirty="0" smtClean="0"/>
              <a:t>Plots</a:t>
            </a:r>
            <a:endParaRPr lang="en-US" dirty="0" smtClean="0"/>
          </a:p>
          <a:p>
            <a:pPr marL="571500" indent="-571500">
              <a:buFont typeface="+mj-lt"/>
              <a:buAutoNum type="arabicPeriod"/>
            </a:pPr>
            <a:r>
              <a:rPr lang="en-US" dirty="0" smtClean="0"/>
              <a:t>Other Simple Plots</a:t>
            </a:r>
          </a:p>
          <a:p>
            <a:pPr marL="571500" indent="-571500">
              <a:buFont typeface="+mj-lt"/>
              <a:buAutoNum type="arabicPeriod"/>
            </a:pPr>
            <a:r>
              <a:rPr lang="en-US" dirty="0" smtClean="0"/>
              <a:t>Linear Regression</a:t>
            </a:r>
          </a:p>
          <a:p>
            <a:pPr marL="571500" indent="-571500">
              <a:buFont typeface="+mj-lt"/>
              <a:buAutoNum type="arabicPeriod"/>
            </a:pPr>
            <a:r>
              <a:rPr lang="en-US" dirty="0" smtClean="0"/>
              <a:t>Interpolation &amp; Extrapolation</a:t>
            </a:r>
          </a:p>
          <a:p>
            <a:pPr marL="571500" indent="-571500">
              <a:buFont typeface="+mj-lt"/>
              <a:buAutoNum type="arabicPeriod"/>
            </a:pPr>
            <a:r>
              <a:rPr lang="en-US" dirty="0" smtClean="0"/>
              <a:t>Correlation Coefficients</a:t>
            </a:r>
          </a:p>
          <a:p>
            <a:pPr marL="571500" indent="-571500">
              <a:buFont typeface="+mj-lt"/>
              <a:buAutoNum type="arabicPeriod"/>
            </a:pPr>
            <a:r>
              <a:rPr lang="en-US" dirty="0" smtClean="0"/>
              <a:t>Scripts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Other Simple </a:t>
            </a:r>
            <a:r>
              <a:rPr lang="en-US" sz="2600" dirty="0" smtClean="0"/>
              <a:t>Plots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Chapters 2 &amp; 3 MATLAB Skills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1257400"/>
            <a:ext cx="8051800" cy="499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Other Simple </a:t>
            </a:r>
            <a:r>
              <a:rPr lang="en-US" sz="2600" dirty="0" smtClean="0"/>
              <a:t>Plots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Chapters 2 &amp; 3 MATLAB Skills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1257142"/>
            <a:ext cx="8026400" cy="496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Other Simple </a:t>
            </a:r>
            <a:r>
              <a:rPr lang="en-US" sz="2600" dirty="0" smtClean="0"/>
              <a:t>Plots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Chapters 2 &amp; 3 MATLAB Skills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89924"/>
            <a:ext cx="8077200" cy="500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Other Simple </a:t>
            </a:r>
            <a:r>
              <a:rPr lang="en-US" sz="2600" dirty="0" smtClean="0"/>
              <a:t>Plots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Chapters 2 &amp; 3 MATLAB Skills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1283058"/>
            <a:ext cx="8026400" cy="496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Linear Regression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Chapters 2 &amp; 3 MATLAB Skills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50" y="1257658"/>
            <a:ext cx="8064500" cy="501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Interpolation &amp; Extrapolation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Chapters 2 &amp; 3 MATLAB Skills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059" y="1257658"/>
            <a:ext cx="8051800" cy="501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Correlation Coefficient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Chapters 2 &amp; 3 MATLAB Skills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09" y="1270616"/>
            <a:ext cx="8064500" cy="501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Scripts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Rather than typing commands into the Command Window, it is often useful to create a script that </a:t>
            </a:r>
            <a:r>
              <a:rPr lang="en-US" sz="2400" dirty="0" err="1" smtClean="0"/>
              <a:t>Matlab</a:t>
            </a:r>
            <a:r>
              <a:rPr lang="en-US" sz="2400" dirty="0" smtClean="0"/>
              <a:t> executes all at once. </a:t>
            </a:r>
          </a:p>
          <a:p>
            <a:pPr marL="571500" indent="-571500"/>
            <a:r>
              <a:rPr lang="en-US" sz="2400" dirty="0" smtClean="0"/>
              <a:t>As an exercise, familiarize yourself with the steps for creating and running script files. Use Appendix A.4 of </a:t>
            </a:r>
            <a:r>
              <a:rPr lang="en-US" sz="2400" dirty="0" smtClean="0"/>
              <a:t>your textbook as a guide. (In the book, script files are called </a:t>
            </a:r>
            <a:r>
              <a:rPr lang="en-US" sz="2400" dirty="0" err="1" smtClean="0"/>
              <a:t>m</a:t>
            </a:r>
            <a:r>
              <a:rPr lang="en-US" sz="2400" dirty="0" smtClean="0"/>
              <a:t>-files; this is because MATLAB executable files end with .</a:t>
            </a:r>
            <a:r>
              <a:rPr lang="en-US" sz="2400" dirty="0" err="1" smtClean="0"/>
              <a:t>m</a:t>
            </a:r>
            <a:endParaRPr lang="en-US" sz="2400" dirty="0" smtClean="0"/>
          </a:p>
          <a:p>
            <a:pPr marL="571500" indent="-571500"/>
            <a:r>
              <a:rPr lang="en-US" sz="2400" dirty="0" smtClean="0"/>
              <a:t>Now, write and run the </a:t>
            </a:r>
            <a:r>
              <a:rPr lang="en-US" sz="2400" dirty="0" smtClean="0"/>
              <a:t>script file that covers the material we just went through</a:t>
            </a:r>
          </a:p>
          <a:p>
            <a:pPr marL="571500" indent="-571500"/>
            <a:r>
              <a:rPr lang="en-US" sz="2400" dirty="0" smtClean="0"/>
              <a:t>You can find this script on pages 52-53 of the text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Chapters 2 &amp; 3 MATLAB Skills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Scatter Plots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Chapters 2 &amp; 3 MATLAB Skills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70358"/>
            <a:ext cx="8077200" cy="499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Scatter Plots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Chapters 2 &amp; 3 MATLAB Skills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25134"/>
            <a:ext cx="8077200" cy="500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Scatter Plots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Chapters 2 &amp; 3 MATLAB Skills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841" y="1270358"/>
            <a:ext cx="8026400" cy="499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Scatter Plots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Chapters 2 &amp; 3 MATLAB Skills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50" y="1231484"/>
            <a:ext cx="8064500" cy="499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Scatter Plots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Chapters 2 &amp; 3 MATLAB Skills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1251050"/>
            <a:ext cx="8026400" cy="500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Scatter Plots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Chapters 2 &amp; 3 MATLAB Skills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50" y="1283058"/>
            <a:ext cx="8013700" cy="496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Scatter Plots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Chapters 2 &amp; 3 MATLAB Skills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1257400"/>
            <a:ext cx="8026400" cy="499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Other Simple </a:t>
            </a:r>
            <a:r>
              <a:rPr lang="en-US" sz="2600" dirty="0" smtClean="0"/>
              <a:t>Plots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Chapters 2 &amp; 3 MATLAB Skills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50" y="1270358"/>
            <a:ext cx="8013700" cy="499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5252</TotalTime>
  <Words>276</Words>
  <Application>Microsoft Macintosh PowerPoint</Application>
  <PresentationFormat>On-screen Show (4:3)</PresentationFormat>
  <Paragraphs>45</Paragraphs>
  <Slides>17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Chapters 2 &amp; 3 MATLAB Skills</vt:lpstr>
      <vt:lpstr>Scatter Plots</vt:lpstr>
      <vt:lpstr>Scatter Plots</vt:lpstr>
      <vt:lpstr>Scatter Plots</vt:lpstr>
      <vt:lpstr>Scatter Plots</vt:lpstr>
      <vt:lpstr>Scatter Plots</vt:lpstr>
      <vt:lpstr>Scatter Plots</vt:lpstr>
      <vt:lpstr>Scatter Plots</vt:lpstr>
      <vt:lpstr>Other Simple Plots</vt:lpstr>
      <vt:lpstr>Other Simple Plots</vt:lpstr>
      <vt:lpstr>Other Simple Plots</vt:lpstr>
      <vt:lpstr>Other Simple Plots</vt:lpstr>
      <vt:lpstr>Other Simple Plots</vt:lpstr>
      <vt:lpstr>Linear Regression</vt:lpstr>
      <vt:lpstr>Interpolation &amp; Extrapolation</vt:lpstr>
      <vt:lpstr>Correlation Coefficient</vt:lpstr>
      <vt:lpstr>Scripts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Basic Descriptive Statistics</dc:title>
  <dc:creator>Jason Bintz</dc:creator>
  <cp:lastModifiedBy>Jason Bintz</cp:lastModifiedBy>
  <cp:revision>119</cp:revision>
  <dcterms:created xsi:type="dcterms:W3CDTF">2012-08-26T18:00:07Z</dcterms:created>
  <dcterms:modified xsi:type="dcterms:W3CDTF">2012-08-26T21:03:33Z</dcterms:modified>
</cp:coreProperties>
</file>